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7" r:id="rId3"/>
    <p:sldId id="268" r:id="rId4"/>
    <p:sldId id="269" r:id="rId5"/>
    <p:sldId id="270" r:id="rId6"/>
    <p:sldId id="271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>
      <p:cViewPr>
        <p:scale>
          <a:sx n="59" d="100"/>
          <a:sy n="59" d="100"/>
        </p:scale>
        <p:origin x="2624" y="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3E5C67D-AD48-4F88-9A05-A1E24339388A}" type="datetimeFigureOut">
              <a:rPr lang="en-AU" smtClean="0"/>
              <a:t>27/03/2017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4BD271C-42BB-4C13-8590-B0989AB4512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>
    <p:push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700808"/>
            <a:ext cx="3240360" cy="2520278"/>
          </a:xfrm>
        </p:spPr>
        <p:txBody>
          <a:bodyPr>
            <a:noAutofit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GCC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Sponsor Child 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- </a:t>
            </a:r>
            <a:r>
              <a:rPr lang="en-AU" dirty="0" err="1" smtClean="0">
                <a:solidFill>
                  <a:schemeClr val="tx1"/>
                </a:solidFill>
              </a:rPr>
              <a:t>Tadiwa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with Lawrence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2-17 at 10.1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3771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0772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817582"/>
            <a:ext cx="5216460" cy="1747322"/>
          </a:xfrm>
        </p:spPr>
        <p:txBody>
          <a:bodyPr>
            <a:normAutofit/>
          </a:bodyPr>
          <a:lstStyle/>
          <a:p>
            <a:r>
              <a:rPr lang="en-AU" dirty="0" smtClean="0"/>
              <a:t>Building a future for children in Zimbabwe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2088232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17032"/>
            <a:ext cx="3272874" cy="1635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565400"/>
            <a:ext cx="4064000" cy="365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1466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745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THANK YOU for your generosity!</a:t>
            </a:r>
            <a:endParaRPr lang="en-US" sz="3200" dirty="0"/>
          </a:p>
        </p:txBody>
      </p:sp>
      <p:pic>
        <p:nvPicPr>
          <p:cNvPr id="4" name="Picture 3" descr="Screen Shot 2017-03-24 at 10.14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56792"/>
            <a:ext cx="9205347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258596"/>
      </p:ext>
    </p:extLst>
  </p:cSld>
  <p:clrMapOvr>
    <a:masterClrMapping/>
  </p:clrMapOvr>
  <p:transition spd="slow">
    <p:push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4221088"/>
            <a:ext cx="8748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Markets in Zimbabwe’s capital city </a:t>
            </a:r>
            <a:r>
              <a:rPr lang="mr-IN" sz="4000" dirty="0" smtClean="0"/>
              <a:t>–</a:t>
            </a:r>
            <a:r>
              <a:rPr lang="en-US" sz="4000" dirty="0" smtClean="0"/>
              <a:t> Harare.</a:t>
            </a:r>
          </a:p>
          <a:p>
            <a:pPr algn="ctr"/>
            <a:r>
              <a:rPr lang="en-US" sz="4000" dirty="0" smtClean="0"/>
              <a:t>This is a lot different to grocery shopping here!</a:t>
            </a:r>
            <a:endParaRPr lang="en-US" sz="4000" dirty="0"/>
          </a:p>
        </p:txBody>
      </p:sp>
      <p:pic>
        <p:nvPicPr>
          <p:cNvPr id="2" name="Picture 1" descr="Screen Shot 2017-03-24 at 10.22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51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38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3-24 at 10.22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442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4161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it rains?</a:t>
            </a:r>
            <a:endParaRPr lang="en-US" dirty="0"/>
          </a:p>
        </p:txBody>
      </p:sp>
      <p:pic>
        <p:nvPicPr>
          <p:cNvPr id="4" name="Content Placeholder 3" descr="Screen Shot 2017-03-24 at 10.21.58 a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" b="2876"/>
          <a:stretch>
            <a:fillRect/>
          </a:stretch>
        </p:blipFill>
        <p:spPr>
          <a:xfrm>
            <a:off x="7888" y="1556792"/>
            <a:ext cx="9228029" cy="5301208"/>
          </a:xfrm>
        </p:spPr>
      </p:pic>
    </p:spTree>
    <p:extLst>
      <p:ext uri="{BB962C8B-B14F-4D97-AF65-F5344CB8AC3E}">
        <p14:creationId xmlns:p14="http://schemas.microsoft.com/office/powerpoint/2010/main" val="3837346331"/>
      </p:ext>
    </p:extLst>
  </p:cSld>
  <p:clrMapOvr>
    <a:masterClrMapping/>
  </p:clrMapOvr>
  <p:transition spd="slow">
    <p:push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3" cy="72008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Pray for </a:t>
            </a:r>
            <a:r>
              <a:rPr lang="en-AU" dirty="0" err="1" smtClean="0"/>
              <a:t>Tadiwa</a:t>
            </a:r>
            <a:r>
              <a:rPr lang="en-AU" dirty="0" smtClean="0"/>
              <a:t> this week.</a:t>
            </a:r>
            <a:endParaRPr lang="en-AU" dirty="0"/>
          </a:p>
        </p:txBody>
      </p:sp>
      <p:pic>
        <p:nvPicPr>
          <p:cNvPr id="4" name="Picture 3" descr="Screen Shot 2017-02-17 at 10.23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27386"/>
            <a:ext cx="5616624" cy="57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9002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6616</TotalTime>
  <Words>44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Candara</vt:lpstr>
      <vt:lpstr>Mangal</vt:lpstr>
      <vt:lpstr>Tahoma</vt:lpstr>
      <vt:lpstr>Tunga</vt:lpstr>
      <vt:lpstr>Soho</vt:lpstr>
      <vt:lpstr>Our GCC  Sponsor Child  - Tadiwa  with Lawrence</vt:lpstr>
      <vt:lpstr>Building a future for children in Zimbabwe</vt:lpstr>
      <vt:lpstr>THANK YOU for your generosity!</vt:lpstr>
      <vt:lpstr>PowerPoint Presentation</vt:lpstr>
      <vt:lpstr>PowerPoint Presentation</vt:lpstr>
      <vt:lpstr>What if it rains?</vt:lpstr>
      <vt:lpstr>Pray for Tadiwa this week.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GCCC Sponsor Child</dc:title>
  <dc:creator>nicole.jen</dc:creator>
  <cp:lastModifiedBy>Microsoft Office User</cp:lastModifiedBy>
  <cp:revision>97</cp:revision>
  <dcterms:created xsi:type="dcterms:W3CDTF">2014-03-23T21:36:37Z</dcterms:created>
  <dcterms:modified xsi:type="dcterms:W3CDTF">2017-03-27T01:42:55Z</dcterms:modified>
</cp:coreProperties>
</file>